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15"/>
  </p:normalViewPr>
  <p:slideViewPr>
    <p:cSldViewPr snapToGrid="0">
      <p:cViewPr>
        <p:scale>
          <a:sx n="133" d="100"/>
          <a:sy n="133" d="100"/>
        </p:scale>
        <p:origin x="-1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FB67-714F-C0E0-E4D0-F2955DD88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1BFCD-48CC-82AD-338D-6B54884BD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44922-E453-DE4E-AAB0-44849E1B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1806F-9DD2-50D3-4517-7F703215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CE3B4-1765-8615-F4E3-A1609E9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FDE8F-FE28-4F2A-E6B7-4225EE75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1B02A-3192-5B96-19B7-DF195CEB3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363A8-D924-7361-A11F-53A2FB05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ED866-A19D-05BB-AC58-2E68ABE2D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2E1AF-AC82-A07D-9A99-0BFB02E5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8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D88AF-A4A6-04C0-91CC-2A52B51B9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C2C35-8535-17C1-2557-255EAAFF3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4D49B-22F6-D6FC-37DF-718BC480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8AA84-76A1-7C94-ECBF-A3D074B9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E0BCE-2C51-926A-F806-8E7809D5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9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A3EE-19BB-1D50-5893-96F909FC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0A09C-7CAC-153C-625A-E2EC0ACA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2A4D-D992-5A32-BFCF-4140D0E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57CF-4B08-6215-03E6-12AD3C41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3537F-F1BF-E770-A318-B7904619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4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219A-AB53-6916-4FFD-5CCC0126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3748D-A6C2-68AD-3483-BE04849F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9A80-173D-6FAD-E718-377BB64F0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7C5A0-8121-DB1C-45D8-AFD2E8C1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3B8BB-9273-D265-A2A4-951C87D3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18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6357-C981-8F76-C7F4-350BD565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006EE-7446-4ADF-3E64-F1B6D1D43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647A0-9204-C7BF-E84D-99072EE67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5D024-6C45-E93D-7C22-6AE7D1B6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7E40D-A0AA-C4D4-48A1-67743D42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A9871-F6F5-8898-F59B-2829F1BC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4A49-24A5-4B84-6154-8E290D11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78F79-9DA2-D894-4ED1-2247C8A23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3B2C3-59E2-336D-262A-CE99BA266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FE3FA-6EC5-D0E3-716A-C9433DBEE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14F9AA-8F50-EDC1-6E08-A222D359F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C018E-A1B7-A0ED-BF2B-54C368FB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3DC12-3869-2CA8-AA94-1535315C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9C4711-7385-CD83-3512-3CD4ADD6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7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043F-5EE6-94C6-9AB0-610D1CB0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81AD6-A97E-9995-9F9E-4C1C6EE4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D1B62-4D7F-34F4-9F98-3C9BD08C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213F3-624D-93E9-5ADD-653AB795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9F898-795B-F753-C1B7-23032998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F8322-21EA-0E34-7EE2-4A7A85A9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F9E4-B93F-90C2-2696-61C84162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5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AD0D-D155-811F-CAD5-31FA45EA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00013-A5BF-BFDE-74D5-D9EF3219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04223-AB7A-39BB-9571-D007EE53B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8BE0C-858D-A681-B49F-DE2F4CE5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5D12F-C1F0-661C-B326-CFDCA11E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B7438-3D0F-3DD5-0050-96EECD24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9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10B1-FB3F-E7AD-9BB3-3EF7FAF2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3F141-7A52-DE82-1B6C-11DC4489D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FB251-B83D-5893-1474-A1AF7B384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0811F-215A-0487-B1CC-56058BA7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E0FE9-4BCD-C956-9A95-5E8C2CE28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179DE-326F-8215-1051-7EAF2091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6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E81E0-4EAB-08F2-277F-87CBC712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D551D-3D03-283E-881F-6774ADCE6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FEEAF-536C-4FBF-0E1B-14019838E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27043-A6F9-0A47-801D-70DF19463C2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C8F3-54D2-4C8E-E97A-90844E052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2EE25-F6DE-BF07-E096-3B0F08A89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BC99D-403E-BD40-AD46-3BAA2AB2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0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541D756E-44D6-D714-1C1C-2B51CD730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" t="2292" r="2492" b="1666"/>
          <a:stretch/>
        </p:blipFill>
        <p:spPr>
          <a:xfrm>
            <a:off x="3081337" y="135731"/>
            <a:ext cx="6029325" cy="65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3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umber of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F07C3C5C-F52F-432A-D5DD-CDC391D7D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" t="5451" r="660" b="2521"/>
          <a:stretch/>
        </p:blipFill>
        <p:spPr>
          <a:xfrm>
            <a:off x="2348564" y="4120168"/>
            <a:ext cx="7584708" cy="2338384"/>
          </a:xfrm>
          <a:prstGeom prst="rect">
            <a:avLst/>
          </a:prstGeom>
        </p:spPr>
      </p:pic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FEE124D4-6E39-4506-97DF-7B6544E0A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0" t="7633" r="1102" b="4269"/>
          <a:stretch/>
        </p:blipFill>
        <p:spPr>
          <a:xfrm>
            <a:off x="3102543" y="1414913"/>
            <a:ext cx="5986913" cy="2338383"/>
          </a:xfrm>
          <a:prstGeom prst="rect">
            <a:avLst/>
          </a:prstGeom>
        </p:spPr>
      </p:pic>
      <p:pic>
        <p:nvPicPr>
          <p:cNvPr id="11" name="Picture 10" descr="A black background with blue rectangles&#10;&#10;Description automatically generated">
            <a:extLst>
              <a:ext uri="{FF2B5EF4-FFF2-40B4-BE49-F238E27FC236}">
                <a16:creationId xmlns:a16="http://schemas.microsoft.com/office/drawing/2014/main" id="{B726B1D7-DD86-C095-096B-A38929A68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7" t="3777" r="1256" b="4086"/>
          <a:stretch/>
        </p:blipFill>
        <p:spPr>
          <a:xfrm>
            <a:off x="1909011" y="103800"/>
            <a:ext cx="4186989" cy="17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4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243B685-49FC-82C5-39BA-E4B69F2D5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" t="4366" r="743" b="1341"/>
          <a:stretch/>
        </p:blipFill>
        <p:spPr>
          <a:xfrm>
            <a:off x="2800952" y="2194560"/>
            <a:ext cx="6660682" cy="25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2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lock diagram&#10;&#10;Description automatically generated">
            <a:extLst>
              <a:ext uri="{FF2B5EF4-FFF2-40B4-BE49-F238E27FC236}">
                <a16:creationId xmlns:a16="http://schemas.microsoft.com/office/drawing/2014/main" id="{5009F359-8622-0AB0-A43B-4F1EEA5A9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3967" r="1626" b="3672"/>
          <a:stretch/>
        </p:blipFill>
        <p:spPr>
          <a:xfrm>
            <a:off x="2993457" y="2021305"/>
            <a:ext cx="5948412" cy="1809550"/>
          </a:xfrm>
          <a:prstGeom prst="rect">
            <a:avLst/>
          </a:prstGeom>
        </p:spPr>
      </p:pic>
      <p:pic>
        <p:nvPicPr>
          <p:cNvPr id="6" name="Picture 5" descr="A diagram of state&#10;&#10;Description automatically generated">
            <a:extLst>
              <a:ext uri="{FF2B5EF4-FFF2-40B4-BE49-F238E27FC236}">
                <a16:creationId xmlns:a16="http://schemas.microsoft.com/office/drawing/2014/main" id="{39145991-76BB-E638-A3C4-0936F9395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8" t="12280" r="2462" b="10878"/>
          <a:stretch/>
        </p:blipFill>
        <p:spPr>
          <a:xfrm>
            <a:off x="3253339" y="616017"/>
            <a:ext cx="5197642" cy="7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87707DDC-0D3A-3058-A52C-5ABA664FD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" t="2408" r="1001" b="1563"/>
          <a:stretch/>
        </p:blipFill>
        <p:spPr>
          <a:xfrm>
            <a:off x="866273" y="731520"/>
            <a:ext cx="7613583" cy="3907857"/>
          </a:xfrm>
          <a:prstGeom prst="rect">
            <a:avLst/>
          </a:prstGeom>
        </p:spPr>
      </p:pic>
      <p:pic>
        <p:nvPicPr>
          <p:cNvPr id="7" name="Picture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F91326F-7D17-5CFD-326A-DE7A25477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" t="1575" r="1089" b="1235"/>
          <a:stretch/>
        </p:blipFill>
        <p:spPr>
          <a:xfrm>
            <a:off x="2937311" y="442762"/>
            <a:ext cx="7517330" cy="41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8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6E9A4AD1-87D4-08F0-53F2-78153B74A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" t="1088" r="833" b="748"/>
          <a:stretch/>
        </p:blipFill>
        <p:spPr>
          <a:xfrm>
            <a:off x="1270535" y="-125128"/>
            <a:ext cx="5900286" cy="5996539"/>
          </a:xfrm>
          <a:prstGeom prst="rect">
            <a:avLst/>
          </a:prstGeom>
        </p:spPr>
      </p:pic>
      <p:pic>
        <p:nvPicPr>
          <p:cNvPr id="11" name="Picture 10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7D16694D-6E19-F3A7-51E0-288719C6E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" t="3323" r="1579" b="1639"/>
          <a:stretch/>
        </p:blipFill>
        <p:spPr>
          <a:xfrm>
            <a:off x="7411453" y="490887"/>
            <a:ext cx="4456496" cy="38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5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multi-head diagram&#10;&#10;Description automatically generated">
            <a:extLst>
              <a:ext uri="{FF2B5EF4-FFF2-40B4-BE49-F238E27FC236}">
                <a16:creationId xmlns:a16="http://schemas.microsoft.com/office/drawing/2014/main" id="{5AC7209D-2567-8D1A-D6E5-29D377B80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" t="2178" r="1274" b="1227"/>
          <a:stretch/>
        </p:blipFill>
        <p:spPr>
          <a:xfrm>
            <a:off x="1174282" y="510138"/>
            <a:ext cx="5457524" cy="5005137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76C6A618-CB70-034A-2461-514DFF9A3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1" t="4732" r="2379" b="3625"/>
          <a:stretch/>
        </p:blipFill>
        <p:spPr>
          <a:xfrm>
            <a:off x="7180446" y="1328286"/>
            <a:ext cx="3744228" cy="278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3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807C968D-308B-988A-C2DA-35A2EE7E1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" t="3786" r="775" b="1494"/>
          <a:stretch/>
        </p:blipFill>
        <p:spPr>
          <a:xfrm>
            <a:off x="837398" y="240632"/>
            <a:ext cx="7517330" cy="3975233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206CBA27-0466-A4E0-03DC-F51F3799B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" t="3191" r="955" b="2109"/>
          <a:stretch/>
        </p:blipFill>
        <p:spPr>
          <a:xfrm>
            <a:off x="3041583" y="1617044"/>
            <a:ext cx="7632834" cy="32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1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63EA7B8-8B2E-5184-62DB-CE731B98B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" t="3511" r="1489" b="2890"/>
          <a:stretch/>
        </p:blipFill>
        <p:spPr>
          <a:xfrm>
            <a:off x="2136807" y="0"/>
            <a:ext cx="4331369" cy="217531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35D9EA-5B6E-04A5-AA26-DCEFFDA1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" t="4377" r="1301" b="3703"/>
          <a:stretch/>
        </p:blipFill>
        <p:spPr>
          <a:xfrm>
            <a:off x="3157087" y="2772074"/>
            <a:ext cx="7555832" cy="392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8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EAF1E7-09A6-3A1B-46ED-15F94C679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" t="2737" r="1411" b="2105"/>
          <a:stretch/>
        </p:blipFill>
        <p:spPr>
          <a:xfrm>
            <a:off x="2454442" y="1549667"/>
            <a:ext cx="4340994" cy="21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65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Siddartha Nath Nath</dc:creator>
  <cp:lastModifiedBy>Siddartha Nath Nath</cp:lastModifiedBy>
  <cp:revision>1</cp:revision>
  <dcterms:created xsi:type="dcterms:W3CDTF">2023-10-09T01:02:02Z</dcterms:created>
  <dcterms:modified xsi:type="dcterms:W3CDTF">2023-10-09T02:32:23Z</dcterms:modified>
</cp:coreProperties>
</file>